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67" r:id="rId5"/>
    <p:sldId id="259" r:id="rId6"/>
    <p:sldId id="260" r:id="rId7"/>
    <p:sldId id="266" r:id="rId8"/>
    <p:sldId id="261" r:id="rId9"/>
    <p:sldId id="262" r:id="rId10"/>
    <p:sldId id="263" r:id="rId11"/>
    <p:sldId id="268" r:id="rId12"/>
    <p:sldId id="264" r:id="rId13"/>
    <p:sldId id="269"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66982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01326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3558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8420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6422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26493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63479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7594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936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0944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66841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1/13/2019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3652511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Personality Development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54305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200" b="1" dirty="0"/>
              <a:t>Speak convincingly so that the other person understands what you intend to communicate</a:t>
            </a:r>
            <a:r>
              <a:rPr lang="en-US" sz="3200" dirty="0"/>
              <a:t>. Your style of speaking has a tremendous impact on your personality. </a:t>
            </a:r>
            <a:endParaRPr lang="en-US" sz="3200" dirty="0" smtClean="0"/>
          </a:p>
          <a:p>
            <a:pPr algn="just"/>
            <a:r>
              <a:rPr lang="en-US" sz="3200" dirty="0" smtClean="0"/>
              <a:t>Speaking </a:t>
            </a:r>
            <a:r>
              <a:rPr lang="en-US" sz="3200" dirty="0"/>
              <a:t>slowly always helps as it allows you to find appropriate words and also reflects thoughtfulness</a:t>
            </a:r>
            <a:r>
              <a:rPr lang="en-US" sz="3200" dirty="0" smtClean="0"/>
              <a:t>.</a:t>
            </a:r>
          </a:p>
          <a:p>
            <a:pPr algn="just"/>
            <a:r>
              <a:rPr lang="en-US" sz="3200" dirty="0" smtClean="0"/>
              <a:t>Emphasize </a:t>
            </a:r>
            <a:r>
              <a:rPr lang="en-US" sz="3200" dirty="0"/>
              <a:t>important and relevant words for the other person to realize the importance.</a:t>
            </a:r>
          </a:p>
          <a:p>
            <a:endParaRPr lang="en-US" dirty="0"/>
          </a:p>
        </p:txBody>
      </p:sp>
    </p:spTree>
    <p:extLst>
      <p:ext uri="{BB962C8B-B14F-4D97-AF65-F5344CB8AC3E}">
        <p14:creationId xmlns:p14="http://schemas.microsoft.com/office/powerpoint/2010/main" val="1679916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lnSpc>
                <a:spcPct val="150000"/>
              </a:lnSpc>
            </a:pPr>
            <a:r>
              <a:rPr lang="en-US" sz="3200" dirty="0" smtClean="0"/>
              <a:t>Speaking confidently is the key to an impressive and great personality. Do not show signs of nervousness while interacting with others.</a:t>
            </a:r>
          </a:p>
          <a:p>
            <a:pPr algn="just">
              <a:lnSpc>
                <a:spcPct val="150000"/>
              </a:lnSpc>
            </a:pPr>
            <a:r>
              <a:rPr lang="en-US" sz="3200" dirty="0" smtClean="0"/>
              <a:t>Develop proper eye contact with the other person. Do not look around while interacting with the other person.</a:t>
            </a:r>
          </a:p>
          <a:p>
            <a:pPr>
              <a:lnSpc>
                <a:spcPct val="150000"/>
              </a:lnSpc>
            </a:pPr>
            <a:endParaRPr lang="en-US" sz="3200" dirty="0"/>
          </a:p>
        </p:txBody>
      </p:sp>
    </p:spTree>
    <p:extLst>
      <p:ext uri="{BB962C8B-B14F-4D97-AF65-F5344CB8AC3E}">
        <p14:creationId xmlns:p14="http://schemas.microsoft.com/office/powerpoint/2010/main" val="748821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lnSpc>
                <a:spcPct val="150000"/>
              </a:lnSpc>
            </a:pPr>
            <a:r>
              <a:rPr lang="en-US" sz="3200" b="1" dirty="0" smtClean="0"/>
              <a:t>Be </a:t>
            </a:r>
            <a:r>
              <a:rPr lang="en-US" sz="3200" b="1" dirty="0"/>
              <a:t>aware about the pronunciation of words</a:t>
            </a:r>
            <a:r>
              <a:rPr lang="en-US" sz="3200" dirty="0"/>
              <a:t>. If you are not very sure of how to pronounce a particular word, avoid the same in your speech. Pronouncing words wrongly creates a bad impression on others.</a:t>
            </a:r>
          </a:p>
          <a:p>
            <a:pPr algn="just">
              <a:lnSpc>
                <a:spcPct val="150000"/>
              </a:lnSpc>
            </a:pPr>
            <a:r>
              <a:rPr lang="en-US" sz="3200" dirty="0"/>
              <a:t>You really do not need to speak with a fake accent to prove that you have excellent communication skills. Avoid copying others. </a:t>
            </a:r>
            <a:endParaRPr lang="en-US" sz="3200" dirty="0" smtClean="0"/>
          </a:p>
        </p:txBody>
      </p:sp>
    </p:spTree>
    <p:extLst>
      <p:ext uri="{BB962C8B-B14F-4D97-AF65-F5344CB8AC3E}">
        <p14:creationId xmlns:p14="http://schemas.microsoft.com/office/powerpoint/2010/main" val="900304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lnSpc>
                <a:spcPct val="150000"/>
              </a:lnSpc>
            </a:pPr>
            <a:r>
              <a:rPr lang="en-US" sz="3200" dirty="0" smtClean="0"/>
              <a:t>An individual should have his/her own style to stand apart from the rest. Speaking fluently enhances one’s personality and makes him/her different from others.</a:t>
            </a:r>
          </a:p>
          <a:p>
            <a:pPr algn="just">
              <a:lnSpc>
                <a:spcPct val="150000"/>
              </a:lnSpc>
            </a:pPr>
            <a:endParaRPr lang="en-US" sz="3200" dirty="0"/>
          </a:p>
        </p:txBody>
      </p:sp>
    </p:spTree>
    <p:extLst>
      <p:ext uri="{BB962C8B-B14F-4D97-AF65-F5344CB8AC3E}">
        <p14:creationId xmlns:p14="http://schemas.microsoft.com/office/powerpoint/2010/main" val="1904866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lnSpc>
                <a:spcPct val="150000"/>
              </a:lnSpc>
            </a:pPr>
            <a:r>
              <a:rPr lang="en-US" b="1" dirty="0"/>
              <a:t>It is important to be a good and patient listener for effective communication skills</a:t>
            </a:r>
            <a:r>
              <a:rPr lang="en-US" dirty="0"/>
              <a:t>. Observe whether the other person is listening to you or not. </a:t>
            </a:r>
            <a:r>
              <a:rPr lang="en-US" dirty="0" smtClean="0"/>
              <a:t>Allow </a:t>
            </a:r>
            <a:r>
              <a:rPr lang="en-US" dirty="0"/>
              <a:t>the other person to speak as well in case of queries or confusions.</a:t>
            </a:r>
          </a:p>
          <a:p>
            <a:pPr algn="just">
              <a:lnSpc>
                <a:spcPct val="150000"/>
              </a:lnSpc>
            </a:pPr>
            <a:r>
              <a:rPr lang="en-US" b="1" dirty="0" smtClean="0"/>
              <a:t>Take care of your body language</a:t>
            </a:r>
            <a:r>
              <a:rPr lang="en-US" dirty="0" smtClean="0"/>
              <a:t>. Correct body language shows confidence which further grooms an individual’s personality. </a:t>
            </a:r>
          </a:p>
          <a:p>
            <a:pPr algn="just">
              <a:lnSpc>
                <a:spcPct val="150000"/>
              </a:lnSpc>
            </a:pPr>
            <a:endParaRPr lang="en-US" dirty="0"/>
          </a:p>
        </p:txBody>
      </p:sp>
    </p:spTree>
    <p:extLst>
      <p:ext uri="{BB962C8B-B14F-4D97-AF65-F5344CB8AC3E}">
        <p14:creationId xmlns:p14="http://schemas.microsoft.com/office/powerpoint/2010/main" val="348067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t>
            </a:r>
            <a:r>
              <a:rPr lang="en-US" b="1" dirty="0" smtClean="0"/>
              <a:t>                            Personality</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algn="just">
              <a:lnSpc>
                <a:spcPct val="150000"/>
              </a:lnSpc>
            </a:pPr>
            <a:r>
              <a:rPr lang="en-US" sz="3200" b="1" dirty="0"/>
              <a:t>Every individual has his own characteristic way of behaving, responding to emotions, perceiving things and looking at the world. No two individuals are similar. </a:t>
            </a:r>
            <a:endParaRPr lang="en-US" sz="3200" b="1" dirty="0" smtClean="0"/>
          </a:p>
          <a:p>
            <a:pPr algn="just">
              <a:lnSpc>
                <a:spcPct val="150000"/>
              </a:lnSpc>
            </a:pPr>
            <a:r>
              <a:rPr lang="en-US" sz="3200" b="1" dirty="0" smtClean="0"/>
              <a:t>An </a:t>
            </a:r>
            <a:r>
              <a:rPr lang="en-US" sz="3200" b="1" dirty="0"/>
              <a:t>individual’s appearance, character, intelligence, attractiveness, efficiency, style determine his/her personality.</a:t>
            </a:r>
          </a:p>
          <a:p>
            <a:pPr algn="just">
              <a:lnSpc>
                <a:spcPct val="150000"/>
              </a:lnSpc>
            </a:pPr>
            <a:endParaRPr lang="en-US" b="1" dirty="0"/>
          </a:p>
        </p:txBody>
      </p:sp>
    </p:spTree>
    <p:extLst>
      <p:ext uri="{BB962C8B-B14F-4D97-AF65-F5344CB8AC3E}">
        <p14:creationId xmlns:p14="http://schemas.microsoft.com/office/powerpoint/2010/main" val="4205617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t>
            </a:r>
            <a:r>
              <a:rPr lang="en-US" b="1" dirty="0" smtClean="0"/>
              <a:t>           What </a:t>
            </a:r>
            <a:r>
              <a:rPr lang="en-US" b="1" dirty="0"/>
              <a:t>is Personality Development?</a:t>
            </a:r>
            <a:br>
              <a:rPr lang="en-US" b="1" dirty="0"/>
            </a:br>
            <a:endParaRPr lang="en-US" b="1" dirty="0"/>
          </a:p>
        </p:txBody>
      </p:sp>
      <p:sp>
        <p:nvSpPr>
          <p:cNvPr id="3" name="Content Placeholder 2"/>
          <p:cNvSpPr>
            <a:spLocks noGrp="1"/>
          </p:cNvSpPr>
          <p:nvPr>
            <p:ph idx="1"/>
          </p:nvPr>
        </p:nvSpPr>
        <p:spPr/>
        <p:txBody>
          <a:bodyPr>
            <a:normAutofit/>
          </a:bodyPr>
          <a:lstStyle/>
          <a:p>
            <a:pPr lvl="0" algn="just">
              <a:lnSpc>
                <a:spcPct val="150000"/>
              </a:lnSpc>
            </a:pPr>
            <a:r>
              <a:rPr lang="en-US" sz="3200" b="1" dirty="0"/>
              <a:t>Personality development is defined as a process of developing and enhancing one’s personality. </a:t>
            </a:r>
            <a:endParaRPr lang="en-US" sz="3200" b="1" dirty="0" smtClean="0"/>
          </a:p>
          <a:p>
            <a:pPr lvl="0" algn="just">
              <a:lnSpc>
                <a:spcPct val="150000"/>
              </a:lnSpc>
            </a:pPr>
            <a:r>
              <a:rPr lang="en-US" sz="3200" b="1" dirty="0" smtClean="0"/>
              <a:t>Personality </a:t>
            </a:r>
            <a:r>
              <a:rPr lang="en-US" sz="3200" b="1" dirty="0"/>
              <a:t>development helps an individual to gain confidence and high self-esteem.</a:t>
            </a:r>
          </a:p>
          <a:p>
            <a:pPr>
              <a:lnSpc>
                <a:spcPct val="150000"/>
              </a:lnSpc>
            </a:pPr>
            <a:endParaRPr lang="en-US" dirty="0"/>
          </a:p>
        </p:txBody>
      </p:sp>
    </p:spTree>
    <p:extLst>
      <p:ext uri="{BB962C8B-B14F-4D97-AF65-F5344CB8AC3E}">
        <p14:creationId xmlns:p14="http://schemas.microsoft.com/office/powerpoint/2010/main" val="3846976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t>
            </a:r>
            <a:r>
              <a:rPr lang="en-US" b="1" dirty="0" smtClean="0"/>
              <a:t>        What is Personality Development?</a:t>
            </a:r>
            <a:br>
              <a:rPr lang="en-US" b="1" dirty="0" smtClean="0"/>
            </a:br>
            <a:endParaRPr lang="en-US" dirty="0"/>
          </a:p>
        </p:txBody>
      </p:sp>
      <p:sp>
        <p:nvSpPr>
          <p:cNvPr id="3" name="Content Placeholder 2"/>
          <p:cNvSpPr>
            <a:spLocks noGrp="1"/>
          </p:cNvSpPr>
          <p:nvPr>
            <p:ph idx="1"/>
          </p:nvPr>
        </p:nvSpPr>
        <p:spPr/>
        <p:txBody>
          <a:bodyPr/>
          <a:lstStyle/>
          <a:p>
            <a:pPr lvl="0" algn="just">
              <a:lnSpc>
                <a:spcPct val="150000"/>
              </a:lnSpc>
            </a:pPr>
            <a:r>
              <a:rPr lang="en-US" sz="3200" b="1" dirty="0" smtClean="0"/>
              <a:t>Personality development also is said to have a positive impact on one’s communication skills and the way he sees the world. </a:t>
            </a:r>
          </a:p>
          <a:p>
            <a:pPr lvl="0" algn="just">
              <a:lnSpc>
                <a:spcPct val="150000"/>
              </a:lnSpc>
            </a:pPr>
            <a:r>
              <a:rPr lang="en-US" sz="3200" b="1" dirty="0" smtClean="0"/>
              <a:t>Individuals tend to develop a positive attitude as a result of personality development.</a:t>
            </a:r>
          </a:p>
          <a:p>
            <a:endParaRPr lang="en-US" dirty="0"/>
          </a:p>
        </p:txBody>
      </p:sp>
    </p:spTree>
    <p:extLst>
      <p:ext uri="{BB962C8B-B14F-4D97-AF65-F5344CB8AC3E}">
        <p14:creationId xmlns:p14="http://schemas.microsoft.com/office/powerpoint/2010/main" val="1583410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Communication </a:t>
            </a:r>
            <a:r>
              <a:rPr lang="en-US" b="1" dirty="0"/>
              <a:t>Skills and Personality Development</a:t>
            </a:r>
            <a:br>
              <a:rPr lang="en-US" b="1" dirty="0"/>
            </a:br>
            <a:endParaRPr lang="en-US" dirty="0"/>
          </a:p>
        </p:txBody>
      </p:sp>
      <p:sp>
        <p:nvSpPr>
          <p:cNvPr id="3" name="Content Placeholder 2"/>
          <p:cNvSpPr>
            <a:spLocks noGrp="1"/>
          </p:cNvSpPr>
          <p:nvPr>
            <p:ph idx="1"/>
          </p:nvPr>
        </p:nvSpPr>
        <p:spPr/>
        <p:txBody>
          <a:bodyPr/>
          <a:lstStyle/>
          <a:p>
            <a:pPr algn="just">
              <a:lnSpc>
                <a:spcPct val="150000"/>
              </a:lnSpc>
            </a:pPr>
            <a:r>
              <a:rPr lang="en-US" b="1" dirty="0"/>
              <a:t>The way you behave with others reflects your personality. An individual with a pleasing personality is appreciated and respected by all. Effective Communication skills play a crucial role in refining one’s personality. </a:t>
            </a:r>
          </a:p>
          <a:p>
            <a:endParaRPr lang="en-US" dirty="0"/>
          </a:p>
        </p:txBody>
      </p:sp>
    </p:spTree>
    <p:extLst>
      <p:ext uri="{BB962C8B-B14F-4D97-AF65-F5344CB8AC3E}">
        <p14:creationId xmlns:p14="http://schemas.microsoft.com/office/powerpoint/2010/main" val="833949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lnSpc>
                <a:spcPct val="150000"/>
              </a:lnSpc>
            </a:pPr>
            <a:r>
              <a:rPr lang="en-US" b="1" dirty="0"/>
              <a:t>Communication helps individuals to express themselves in the most convincing way</a:t>
            </a:r>
            <a:r>
              <a:rPr lang="en-US" dirty="0"/>
              <a:t>. Your thoughts, feelings and knowledge should be passed on in the most desirable manner and effective communication skills help you in the same. </a:t>
            </a:r>
            <a:endParaRPr lang="en-US" dirty="0" smtClean="0"/>
          </a:p>
        </p:txBody>
      </p:sp>
    </p:spTree>
    <p:extLst>
      <p:ext uri="{BB962C8B-B14F-4D97-AF65-F5344CB8AC3E}">
        <p14:creationId xmlns:p14="http://schemas.microsoft.com/office/powerpoint/2010/main" val="2239187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lnSpc>
                <a:spcPct val="150000"/>
              </a:lnSpc>
            </a:pPr>
            <a:r>
              <a:rPr lang="en-US" sz="3200" dirty="0" smtClean="0"/>
              <a:t>Remember, no one would take you seriously if you do not master the art of expressing yourself clearly. </a:t>
            </a:r>
          </a:p>
          <a:p>
            <a:pPr algn="just">
              <a:lnSpc>
                <a:spcPct val="150000"/>
              </a:lnSpc>
            </a:pPr>
            <a:r>
              <a:rPr lang="en-US" sz="3200" dirty="0" smtClean="0"/>
              <a:t>Not all people are blessed with excellent communication skills; they acquire the same with time and practice. </a:t>
            </a:r>
          </a:p>
          <a:p>
            <a:pPr algn="just">
              <a:lnSpc>
                <a:spcPct val="150000"/>
              </a:lnSpc>
            </a:pPr>
            <a:endParaRPr lang="en-US" sz="3200" dirty="0" smtClean="0"/>
          </a:p>
          <a:p>
            <a:endParaRPr lang="en-US" dirty="0"/>
          </a:p>
        </p:txBody>
      </p:sp>
    </p:spTree>
    <p:extLst>
      <p:ext uri="{BB962C8B-B14F-4D97-AF65-F5344CB8AC3E}">
        <p14:creationId xmlns:p14="http://schemas.microsoft.com/office/powerpoint/2010/main" val="3120453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lnSpc>
                <a:spcPct val="150000"/>
              </a:lnSpc>
            </a:pPr>
            <a:r>
              <a:rPr lang="en-US" b="1" dirty="0"/>
              <a:t>People with great communication skills tend to have a better and impressive personality</a:t>
            </a:r>
            <a:r>
              <a:rPr lang="en-US" dirty="0"/>
              <a:t> than those who have problems in communicating as interacting with others is not a challenge for them. Individuals with effective communication skills can easily converse with other people around. </a:t>
            </a:r>
          </a:p>
        </p:txBody>
      </p:sp>
    </p:spTree>
    <p:extLst>
      <p:ext uri="{BB962C8B-B14F-4D97-AF65-F5344CB8AC3E}">
        <p14:creationId xmlns:p14="http://schemas.microsoft.com/office/powerpoint/2010/main" val="639818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lnSpc>
                <a:spcPct val="150000"/>
              </a:lnSpc>
            </a:pPr>
            <a:r>
              <a:rPr lang="en-US" b="1" dirty="0"/>
              <a:t>Effective communication skills strengthen the bond among individuals</a:t>
            </a:r>
            <a:r>
              <a:rPr lang="en-US" dirty="0"/>
              <a:t>. It is also said to improve the social relationships with other people. </a:t>
            </a:r>
            <a:endParaRPr lang="en-US" dirty="0" smtClean="0"/>
          </a:p>
          <a:p>
            <a:pPr algn="just">
              <a:lnSpc>
                <a:spcPct val="150000"/>
              </a:lnSpc>
            </a:pPr>
            <a:r>
              <a:rPr lang="en-US" dirty="0" smtClean="0"/>
              <a:t>Careful </a:t>
            </a:r>
            <a:r>
              <a:rPr lang="en-US" dirty="0"/>
              <a:t>selection of words is essential for effective communication skills. You really need to know what you are speaking. You never know what might hurt the other person. Never even think of being rude to anyone.</a:t>
            </a:r>
          </a:p>
          <a:p>
            <a:pPr algn="just">
              <a:lnSpc>
                <a:spcPct val="150000"/>
              </a:lnSpc>
            </a:pPr>
            <a:endParaRPr lang="en-US" dirty="0"/>
          </a:p>
        </p:txBody>
      </p:sp>
    </p:spTree>
    <p:extLst>
      <p:ext uri="{BB962C8B-B14F-4D97-AF65-F5344CB8AC3E}">
        <p14:creationId xmlns:p14="http://schemas.microsoft.com/office/powerpoint/2010/main" val="1884246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190</TotalTime>
  <Words>545</Words>
  <Application>Microsoft Office PowerPoint</Application>
  <PresentationFormat>Widescreen</PresentationFormat>
  <Paragraphs>28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Personality Development</vt:lpstr>
      <vt:lpstr>                              Personality </vt:lpstr>
      <vt:lpstr>             What is Personality Development? </vt:lpstr>
      <vt:lpstr>          What is Personality Development? </vt:lpstr>
      <vt:lpstr> Communication Skills and Personality Development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PANWAR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Personality Development</dc:title>
  <dc:creator>Latiba</dc:creator>
  <cp:lastModifiedBy>Latiba</cp:lastModifiedBy>
  <cp:revision>5</cp:revision>
  <dcterms:created xsi:type="dcterms:W3CDTF">2019-01-07T18:43:37Z</dcterms:created>
  <dcterms:modified xsi:type="dcterms:W3CDTF">2019-01-13T15:58:04Z</dcterms:modified>
</cp:coreProperties>
</file>